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a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6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B87DCA-E35D-4D85-8E32-A9222C8835BA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7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FF03F01-628E-43E5-969B-3725CF05783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3F8CC-246E-4308-8EE7-2F66274E8AD8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72C8E-AF77-4E5E-94C4-657D3FB0168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633DC-DAAB-4344-B45E-9E94739C2880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17970-1CC0-49EC-A0A7-08CAFF678E0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0B12-DE00-4AE4-B9D9-C349DA78E232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7A74E-704E-4643-AE63-F6BC1F8AB5F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ostokąt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BB27EF9-1BAB-4E9F-9944-9CA91B9E8B2A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ADA956-8CE2-49E1-8099-D371258F95B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BDAA0-2435-4AAA-9C4C-5FC1EDCFBB04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6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20262-AD7F-4C73-B4CE-C570045C0B7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39288CA-2924-43B9-8769-604D05F892EB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B62D10-C78E-4C7E-80E0-993026CF6D3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7A27C-20A7-41C3-9631-3D11A1200BA9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4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93E09-A0BC-4E50-ACC4-E745A253355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rostokąt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23EE6A-948C-4763-8870-CB5774E235F1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32AAA4-2527-40B9-8927-BDE64003DE6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4D6333-A6DF-49F1-9181-9E458541B6FF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04C0FA1-8E2A-4E0C-8760-4158E94AD3D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Schemat blokowy: proce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chemat blokowy: proce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448840-8647-4F92-AB54-1BEB460EAC61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9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C1E434E-FBB1-4A5E-B931-2CA3E2F3902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ostokąt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33" name="Symbol zastępczy tekstu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DE04145-4F50-4A86-A5C2-EB26A1C59E32}" type="datetimeFigureOut">
              <a:rPr lang="pl-PL"/>
              <a:pPr>
                <a:defRPr/>
              </a:pPr>
              <a:t>2011-04-12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1D9D0B6-F31F-4A0A-BB22-B2CD9C0203D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5" r:id="rId2"/>
    <p:sldLayoutId id="2147483701" r:id="rId3"/>
    <p:sldLayoutId id="2147483696" r:id="rId4"/>
    <p:sldLayoutId id="2147483702" r:id="rId5"/>
    <p:sldLayoutId id="2147483697" r:id="rId6"/>
    <p:sldLayoutId id="2147483703" r:id="rId7"/>
    <p:sldLayoutId id="2147483704" r:id="rId8"/>
    <p:sldLayoutId id="2147483705" r:id="rId9"/>
    <p:sldLayoutId id="2147483698" r:id="rId10"/>
    <p:sldLayoutId id="2147483699" r:id="rId11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2997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2">
                    <a:satMod val="130000"/>
                  </a:schemeClr>
                </a:solidFill>
                <a:latin typeface="Vivaldi" pitchFamily="66" charset="0"/>
              </a:rPr>
              <a:t>Polecenia </a:t>
            </a:r>
            <a:br>
              <a:rPr lang="pl-PL" b="1" dirty="0" smtClean="0">
                <a:solidFill>
                  <a:schemeClr val="tx2">
                    <a:satMod val="130000"/>
                  </a:schemeClr>
                </a:solidFill>
                <a:latin typeface="Vivaldi" pitchFamily="66" charset="0"/>
              </a:rPr>
            </a:br>
            <a:r>
              <a:rPr lang="pl-PL" b="1" dirty="0" smtClean="0">
                <a:solidFill>
                  <a:schemeClr val="tx2">
                    <a:satMod val="130000"/>
                  </a:schemeClr>
                </a:solidFill>
                <a:latin typeface="Vivaldi" pitchFamily="66" charset="0"/>
              </a:rPr>
              <a:t>net </a:t>
            </a:r>
            <a:r>
              <a:rPr lang="pl-PL" b="1" dirty="0" err="1" smtClean="0">
                <a:solidFill>
                  <a:schemeClr val="tx2">
                    <a:satMod val="130000"/>
                  </a:schemeClr>
                </a:solidFill>
                <a:latin typeface="Vivaldi" pitchFamily="66" charset="0"/>
              </a:rPr>
              <a:t>share</a:t>
            </a:r>
            <a:r>
              <a:rPr lang="pl-PL" b="1" dirty="0" smtClean="0">
                <a:solidFill>
                  <a:schemeClr val="tx2">
                    <a:satMod val="130000"/>
                  </a:schemeClr>
                </a:solidFill>
                <a:latin typeface="Vivaldi" pitchFamily="66" charset="0"/>
              </a:rPr>
              <a:t> </a:t>
            </a:r>
            <a:br>
              <a:rPr lang="pl-PL" b="1" dirty="0" smtClean="0">
                <a:solidFill>
                  <a:schemeClr val="tx2">
                    <a:satMod val="130000"/>
                  </a:schemeClr>
                </a:solidFill>
                <a:latin typeface="Vivaldi" pitchFamily="66" charset="0"/>
              </a:rPr>
            </a:br>
            <a:r>
              <a:rPr lang="pl-PL" b="1" dirty="0" smtClean="0">
                <a:solidFill>
                  <a:schemeClr val="tx2">
                    <a:satMod val="130000"/>
                  </a:schemeClr>
                </a:solidFill>
                <a:latin typeface="Vivaldi" pitchFamily="66" charset="0"/>
              </a:rPr>
              <a:t>oraz</a:t>
            </a:r>
            <a:br>
              <a:rPr lang="pl-PL" b="1" dirty="0" smtClean="0">
                <a:solidFill>
                  <a:schemeClr val="tx2">
                    <a:satMod val="130000"/>
                  </a:schemeClr>
                </a:solidFill>
                <a:latin typeface="Vivaldi" pitchFamily="66" charset="0"/>
              </a:rPr>
            </a:br>
            <a:r>
              <a:rPr lang="pl-PL" b="1" dirty="0" smtClean="0">
                <a:solidFill>
                  <a:schemeClr val="tx2">
                    <a:satMod val="130000"/>
                  </a:schemeClr>
                </a:solidFill>
                <a:latin typeface="Vivaldi" pitchFamily="66" charset="0"/>
              </a:rPr>
              <a:t> net </a:t>
            </a:r>
            <a:r>
              <a:rPr lang="pl-PL" b="1" dirty="0" err="1" smtClean="0">
                <a:solidFill>
                  <a:schemeClr val="tx2">
                    <a:satMod val="130000"/>
                  </a:schemeClr>
                </a:solidFill>
                <a:latin typeface="Vivaldi" pitchFamily="66" charset="0"/>
              </a:rPr>
              <a:t>view</a:t>
            </a:r>
            <a:endParaRPr lang="pl-PL" b="1" dirty="0">
              <a:solidFill>
                <a:schemeClr val="tx2">
                  <a:satMod val="130000"/>
                </a:schemeClr>
              </a:solidFill>
              <a:latin typeface="Vivaldi" pitchFamily="66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428750" y="3929063"/>
            <a:ext cx="7407275" cy="2286000"/>
          </a:xfrm>
        </p:spPr>
        <p:txBody>
          <a:bodyPr>
            <a:normAutofit/>
          </a:bodyPr>
          <a:lstStyle/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>
                <a:latin typeface="Calisto MT" pitchFamily="18" charset="0"/>
              </a:rPr>
              <a:t>Zuzanna Augustyniak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pl-PL" sz="1800" dirty="0" smtClean="0">
                <a:latin typeface="Calisto MT" pitchFamily="18" charset="0"/>
              </a:rPr>
              <a:t>semestr  III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endParaRPr lang="pl-PL" sz="1800" dirty="0" smtClean="0"/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endParaRPr lang="pl-PL" sz="1400" dirty="0" smtClean="0"/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pl-PL" sz="1400" dirty="0" smtClean="0"/>
              <a:t>Zespół Szkół  </a:t>
            </a:r>
            <a:r>
              <a:rPr lang="pl-PL" sz="1400" dirty="0" err="1" smtClean="0"/>
              <a:t>Ponadgimnazjalnych</a:t>
            </a:r>
            <a:r>
              <a:rPr lang="pl-PL" sz="1400" dirty="0" smtClean="0"/>
              <a:t> nr 2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pl-PL" sz="1400" dirty="0" smtClean="0"/>
              <a:t>im Stanisława Staszica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pl-PL" sz="1400" dirty="0" smtClean="0"/>
              <a:t>Ząbkowice Śląskie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1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Obraz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0" y="3714750"/>
            <a:ext cx="5761038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Obraz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50" y="714375"/>
            <a:ext cx="5761038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57313" y="0"/>
            <a:ext cx="7407275" cy="7604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b="1" dirty="0" smtClean="0">
                <a:solidFill>
                  <a:schemeClr val="tx2">
                    <a:satMod val="130000"/>
                  </a:schemeClr>
                </a:solidFill>
                <a:latin typeface="Algerian" pitchFamily="82" charset="0"/>
              </a:rPr>
              <a:t>/?</a:t>
            </a:r>
            <a:endParaRPr lang="pl-PL" b="1" dirty="0">
              <a:solidFill>
                <a:schemeClr val="tx2">
                  <a:satMod val="13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Obraz 3"/>
          <p:cNvPicPr>
            <a:picLocks noChangeAspect="1" noChangeArrowheads="1"/>
          </p:cNvPicPr>
          <p:nvPr/>
        </p:nvPicPr>
        <p:blipFill>
          <a:blip r:embed="rId2"/>
          <a:srcRect l="22292" t="11404" r="45360" b="73305"/>
          <a:stretch>
            <a:fillRect/>
          </a:stretch>
        </p:blipFill>
        <p:spPr bwMode="auto">
          <a:xfrm>
            <a:off x="2857500" y="1285875"/>
            <a:ext cx="44291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00188" y="0"/>
            <a:ext cx="7407275" cy="16176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400" dirty="0" smtClean="0">
                <a:solidFill>
                  <a:schemeClr val="tx2">
                    <a:satMod val="130000"/>
                  </a:schemeClr>
                </a:solidFill>
              </a:rPr>
              <a:t>„net </a:t>
            </a:r>
            <a:r>
              <a:rPr lang="pl-PL" sz="2400" dirty="0" err="1" smtClean="0">
                <a:solidFill>
                  <a:schemeClr val="tx2">
                    <a:satMod val="130000"/>
                  </a:schemeClr>
                </a:solidFill>
              </a:rPr>
              <a:t>share</a:t>
            </a:r>
            <a:r>
              <a:rPr lang="pl-PL" sz="2400" dirty="0" smtClean="0">
                <a:solidFill>
                  <a:schemeClr val="tx2">
                    <a:satMod val="130000"/>
                  </a:schemeClr>
                </a:solidFill>
              </a:rPr>
              <a:t>” </a:t>
            </a:r>
            <a:br>
              <a:rPr lang="pl-PL" sz="24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pl-PL" sz="2400" dirty="0" smtClean="0">
                <a:solidFill>
                  <a:schemeClr val="tx2">
                    <a:satMod val="130000"/>
                  </a:schemeClr>
                </a:solidFill>
              </a:rPr>
              <a:t>Za pomocą pliku wsadowego udostępniam wybrane foldery.</a:t>
            </a:r>
            <a:br>
              <a:rPr lang="pl-PL" sz="24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pl-PL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10244" name="Obraz 4"/>
          <p:cNvPicPr>
            <a:picLocks noChangeAspect="1" noChangeArrowheads="1"/>
          </p:cNvPicPr>
          <p:nvPr/>
        </p:nvPicPr>
        <p:blipFill>
          <a:blip r:embed="rId3"/>
          <a:srcRect r="36626"/>
          <a:stretch>
            <a:fillRect/>
          </a:stretch>
        </p:blipFill>
        <p:spPr bwMode="auto">
          <a:xfrm>
            <a:off x="2857500" y="3214688"/>
            <a:ext cx="4422775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Obraz 6"/>
          <p:cNvPicPr>
            <a:picLocks noChangeAspect="1" noChangeArrowheads="1"/>
          </p:cNvPicPr>
          <p:nvPr/>
        </p:nvPicPr>
        <p:blipFill>
          <a:blip r:embed="rId2"/>
          <a:srcRect b="64781"/>
          <a:stretch>
            <a:fillRect/>
          </a:stretch>
        </p:blipFill>
        <p:spPr bwMode="auto">
          <a:xfrm>
            <a:off x="1857375" y="714375"/>
            <a:ext cx="66960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Obraz 3"/>
          <p:cNvPicPr>
            <a:picLocks noChangeAspect="1" noChangeArrowheads="1"/>
          </p:cNvPicPr>
          <p:nvPr/>
        </p:nvPicPr>
        <p:blipFill>
          <a:blip r:embed="rId3"/>
          <a:srcRect r="19351" b="54829"/>
          <a:stretch>
            <a:fillRect/>
          </a:stretch>
        </p:blipFill>
        <p:spPr bwMode="auto">
          <a:xfrm>
            <a:off x="4286250" y="2786063"/>
            <a:ext cx="4572000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Obraz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2286000"/>
            <a:ext cx="3790950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8750" y="142875"/>
            <a:ext cx="7407275" cy="7143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400" dirty="0" smtClean="0">
                <a:solidFill>
                  <a:schemeClr val="tx2">
                    <a:satMod val="130000"/>
                  </a:schemeClr>
                </a:solidFill>
              </a:rPr>
              <a:t>Udostępniono foldery </a:t>
            </a:r>
            <a:br>
              <a:rPr lang="pl-PL" sz="24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pl-PL" sz="2400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Obraz 4"/>
          <p:cNvPicPr>
            <a:picLocks noChangeAspect="1" noChangeArrowheads="1"/>
          </p:cNvPicPr>
          <p:nvPr/>
        </p:nvPicPr>
        <p:blipFill>
          <a:blip r:embed="rId2"/>
          <a:srcRect t="32025" r="38461"/>
          <a:stretch>
            <a:fillRect/>
          </a:stretch>
        </p:blipFill>
        <p:spPr bwMode="auto">
          <a:xfrm>
            <a:off x="4786313" y="2928938"/>
            <a:ext cx="400050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Obraz 3"/>
          <p:cNvPicPr>
            <a:picLocks noChangeAspect="1" noChangeArrowheads="1"/>
          </p:cNvPicPr>
          <p:nvPr/>
        </p:nvPicPr>
        <p:blipFill>
          <a:blip r:embed="rId3"/>
          <a:srcRect b="50000"/>
          <a:stretch>
            <a:fillRect/>
          </a:stretch>
        </p:blipFill>
        <p:spPr bwMode="auto">
          <a:xfrm>
            <a:off x="1571625" y="785813"/>
            <a:ext cx="6357938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Obraz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1563" y="2571750"/>
            <a:ext cx="3429000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428750" y="214313"/>
            <a:ext cx="7407275" cy="4746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2800" dirty="0" smtClean="0">
                <a:solidFill>
                  <a:schemeClr val="tx2">
                    <a:satMod val="130000"/>
                  </a:schemeClr>
                </a:solidFill>
              </a:rPr>
              <a:t>Usuwamy udostępnianie</a:t>
            </a:r>
            <a:endParaRPr lang="pl-PL" sz="2800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Obraz 4"/>
          <p:cNvPicPr>
            <a:picLocks noChangeAspect="1" noChangeArrowheads="1"/>
          </p:cNvPicPr>
          <p:nvPr/>
        </p:nvPicPr>
        <p:blipFill>
          <a:blip r:embed="rId2"/>
          <a:srcRect b="11455"/>
          <a:stretch>
            <a:fillRect/>
          </a:stretch>
        </p:blipFill>
        <p:spPr bwMode="auto">
          <a:xfrm>
            <a:off x="2071688" y="3714750"/>
            <a:ext cx="5761037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Obraz 3"/>
          <p:cNvPicPr>
            <a:picLocks noChangeAspect="1" noChangeArrowheads="1"/>
          </p:cNvPicPr>
          <p:nvPr/>
        </p:nvPicPr>
        <p:blipFill>
          <a:blip r:embed="rId3"/>
          <a:srcRect b="16374"/>
          <a:stretch>
            <a:fillRect/>
          </a:stretch>
        </p:blipFill>
        <p:spPr bwMode="auto">
          <a:xfrm>
            <a:off x="2071688" y="1071563"/>
            <a:ext cx="576103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85875" y="285750"/>
            <a:ext cx="7407275" cy="6889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200" dirty="0" smtClean="0">
                <a:solidFill>
                  <a:schemeClr val="tx2">
                    <a:satMod val="130000"/>
                  </a:schemeClr>
                </a:solidFill>
              </a:rPr>
              <a:t>Net </a:t>
            </a:r>
            <a:r>
              <a:rPr lang="pl-PL" sz="3200" dirty="0" err="1" smtClean="0">
                <a:solidFill>
                  <a:schemeClr val="tx2">
                    <a:satMod val="130000"/>
                  </a:schemeClr>
                </a:solidFill>
              </a:rPr>
              <a:t>view</a:t>
            </a:r>
            <a:r>
              <a:rPr lang="pl-PL" sz="3200" dirty="0" smtClean="0">
                <a:solidFill>
                  <a:schemeClr val="tx2">
                    <a:satMod val="130000"/>
                  </a:schemeClr>
                </a:solidFill>
              </a:rPr>
              <a:t> – zasoby udostępnione</a:t>
            </a:r>
            <a:endParaRPr lang="pl-PL" sz="3200" dirty="0">
              <a:solidFill>
                <a:schemeClr val="tx2">
                  <a:satMod val="13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18</TotalTime>
  <Words>29</Words>
  <Application>Microsoft Office PowerPoint</Application>
  <PresentationFormat>Pokaz na ekranie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5" baseType="lpstr">
      <vt:lpstr>Arial</vt:lpstr>
      <vt:lpstr>Gill Sans MT</vt:lpstr>
      <vt:lpstr>Wingdings 2</vt:lpstr>
      <vt:lpstr>Verdana</vt:lpstr>
      <vt:lpstr>Calibri</vt:lpstr>
      <vt:lpstr>Vivaldi</vt:lpstr>
      <vt:lpstr>Calisto MT</vt:lpstr>
      <vt:lpstr>Algerian</vt:lpstr>
      <vt:lpstr>Przesilenie</vt:lpstr>
      <vt:lpstr>Polecenia  net share  oraz  net view</vt:lpstr>
      <vt:lpstr>/?</vt:lpstr>
      <vt:lpstr>„net share”  Za pomocą pliku wsadowego udostępniam wybrane foldery. </vt:lpstr>
      <vt:lpstr>Udostępniono foldery  </vt:lpstr>
      <vt:lpstr>Usuwamy udostępnianie</vt:lpstr>
      <vt:lpstr>Net view – zasoby udostępnione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Polecenia  net share  oraz  net view</dc:title>
  <dc:creator>Zuzanka</dc:creator>
  <cp:lastModifiedBy>Zuza</cp:lastModifiedBy>
  <cp:revision>2</cp:revision>
  <dcterms:created xsi:type="dcterms:W3CDTF">2010-09-23T11:29:54Z</dcterms:created>
  <dcterms:modified xsi:type="dcterms:W3CDTF">2011-04-12T13:23:46Z</dcterms:modified>
</cp:coreProperties>
</file>